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6" r:id="rId2"/>
    <p:sldId id="277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61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E0673977-80BE-CCAD-A96A-39D04D1B0F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7ABE907-A519-7678-79DD-33F6A2D0A3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03032-C79A-4548-8686-68B2EAC62E19}" type="datetimeFigureOut">
              <a:rPr lang="ko-KR" altLang="en-US" smtClean="0"/>
              <a:t>2024-08-21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B998623-F13F-555B-D02E-E0F526E6D8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3FE85F0-ADDD-AA1D-3788-68D05FD0C4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F49073-CF71-4D12-B37C-3F52C2F4639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976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35911-36C4-4A5D-A3EE-621211F64B5C}" type="datetimeFigureOut">
              <a:rPr lang="ko-KR" altLang="en-US" smtClean="0"/>
              <a:t>2024-08-21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AB5AE-5A8C-4ACA-A634-A22415541B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880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I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F9064015-6859-3B13-17CF-B18212DFCC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9B21A71D-C94B-D682-06E2-CBCFE5F42D91}"/>
              </a:ext>
            </a:extLst>
          </p:cNvPr>
          <p:cNvSpPr/>
          <p:nvPr userDrawn="1"/>
        </p:nvSpPr>
        <p:spPr>
          <a:xfrm>
            <a:off x="1828800" y="1607848"/>
            <a:ext cx="8431619" cy="13148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b="1" dirty="0">
                <a:solidFill>
                  <a:schemeClr val="tx1"/>
                </a:solidFill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COI Disclosure Information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55E897-81D1-5FA0-8C5C-F08F2F47986B}"/>
              </a:ext>
            </a:extLst>
          </p:cNvPr>
          <p:cNvSpPr txBox="1"/>
          <p:nvPr userDrawn="1"/>
        </p:nvSpPr>
        <p:spPr>
          <a:xfrm>
            <a:off x="896679" y="3876206"/>
            <a:ext cx="10288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no financial relationships to disclose.</a:t>
            </a:r>
            <a:endParaRPr kumimoji="1" lang="ja-JP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99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I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6DD346B-377D-C810-BBDC-ED5F7AB973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D974DF4B-BE22-B55A-6DBD-546CC34E95C8}"/>
              </a:ext>
            </a:extLst>
          </p:cNvPr>
          <p:cNvSpPr/>
          <p:nvPr userDrawn="1"/>
        </p:nvSpPr>
        <p:spPr>
          <a:xfrm>
            <a:off x="1828800" y="1607848"/>
            <a:ext cx="8431619" cy="13148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400" b="1" dirty="0">
                <a:solidFill>
                  <a:schemeClr val="tx1"/>
                </a:solidFill>
                <a:latin typeface="Arial" panose="020B0604020202020204" pitchFamily="34" charset="0"/>
                <a:ea typeface="Cambria" pitchFamily="18" charset="0"/>
                <a:cs typeface="Arial" panose="020B0604020202020204" pitchFamily="34" charset="0"/>
              </a:rPr>
              <a:t>COI Disclosure Information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5615559-5307-074A-9CD7-9013975B7054}"/>
              </a:ext>
            </a:extLst>
          </p:cNvPr>
          <p:cNvSpPr txBox="1"/>
          <p:nvPr userDrawn="1"/>
        </p:nvSpPr>
        <p:spPr>
          <a:xfrm>
            <a:off x="900223" y="3429000"/>
            <a:ext cx="10288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financial relationships to disclose.</a:t>
            </a:r>
            <a:endParaRPr kumimoji="1" lang="ja-JP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텍스트 개체 틀 6">
            <a:extLst>
              <a:ext uri="{FF2B5EF4-FFF2-40B4-BE49-F238E27FC236}">
                <a16:creationId xmlns:a16="http://schemas.microsoft.com/office/drawing/2014/main" id="{F0314283-09B5-0CF3-1348-F96577F320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48864" y="4397662"/>
            <a:ext cx="9494271" cy="692150"/>
          </a:xfrm>
        </p:spPr>
        <p:txBody>
          <a:bodyPr>
            <a:normAutofit/>
          </a:bodyPr>
          <a:lstStyle>
            <a:lvl1pPr marL="0" indent="0" algn="ctr">
              <a:buNone/>
              <a:defRPr sz="2000" i="1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Please</a:t>
            </a:r>
            <a:r>
              <a:rPr lang="ko-KR" altLang="en-US" dirty="0"/>
              <a:t> </a:t>
            </a:r>
            <a:r>
              <a:rPr lang="en-US" altLang="ko-KR" dirty="0"/>
              <a:t>state</a:t>
            </a:r>
            <a:r>
              <a:rPr lang="ko-KR" altLang="en-US" dirty="0"/>
              <a:t> </a:t>
            </a:r>
            <a:r>
              <a:rPr lang="en-US" altLang="ko-KR" dirty="0"/>
              <a:t>all</a:t>
            </a:r>
            <a:r>
              <a:rPr lang="ko-KR" altLang="en-US" dirty="0"/>
              <a:t> </a:t>
            </a:r>
            <a:r>
              <a:rPr lang="en-US" altLang="ko-KR" dirty="0"/>
              <a:t>relevant</a:t>
            </a:r>
            <a:r>
              <a:rPr lang="ko-KR" altLang="en-US" dirty="0"/>
              <a:t> </a:t>
            </a:r>
            <a:r>
              <a:rPr lang="en-US" altLang="ko-KR" dirty="0"/>
              <a:t>financial</a:t>
            </a:r>
            <a:r>
              <a:rPr lang="ko-KR" altLang="en-US" dirty="0"/>
              <a:t> </a:t>
            </a:r>
            <a:r>
              <a:rPr lang="en-US" altLang="ko-KR" dirty="0"/>
              <a:t>relationships</a:t>
            </a:r>
            <a:r>
              <a:rPr lang="ko-KR" altLang="en-US" dirty="0"/>
              <a:t> </a:t>
            </a:r>
            <a:r>
              <a:rPr lang="en-US" altLang="ko-KR" dirty="0"/>
              <a:t>here.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182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ADE4BA0-DD2E-ECD0-AC3F-432D4EAB8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C46CD89-96B8-B49F-213C-0985F852F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48AC42E-33CE-D91E-77E6-31269E63D8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A0978-4737-4E68-AF89-57D32C4DACF2}" type="datetimeFigureOut">
              <a:rPr lang="ko-KR" altLang="en-US" smtClean="0"/>
              <a:t>2024-08-21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0DD85B2-4250-F735-D697-2A7B1F6D1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F8199BB-B552-1E90-0B4D-8B4722B1EC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1E5A5-1335-4218-94F2-E2E8F77F0AF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1A4BA0AC-8215-23AF-F495-3F8C056B6FA5}"/>
              </a:ext>
            </a:extLst>
          </p:cNvPr>
          <p:cNvSpPr txBox="1">
            <a:spLocks/>
          </p:cNvSpPr>
          <p:nvPr userDrawn="1"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15" name="날짜 개체 틀 3">
            <a:extLst>
              <a:ext uri="{FF2B5EF4-FFF2-40B4-BE49-F238E27FC236}">
                <a16:creationId xmlns:a16="http://schemas.microsoft.com/office/drawing/2014/main" id="{CF2F784D-5518-1D80-ED26-220E1A1666EF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FA0978-4737-4E68-AF89-57D32C4DACF2}" type="datetimeFigureOut">
              <a:rPr lang="ko-KR" altLang="en-US" smtClean="0"/>
              <a:pPr/>
              <a:t>2024-08-21</a:t>
            </a:fld>
            <a:endParaRPr lang="ko-KR" altLang="en-US"/>
          </a:p>
        </p:txBody>
      </p:sp>
      <p:sp>
        <p:nvSpPr>
          <p:cNvPr id="16" name="슬라이드 번호 개체 틀 5">
            <a:extLst>
              <a:ext uri="{FF2B5EF4-FFF2-40B4-BE49-F238E27FC236}">
                <a16:creationId xmlns:a16="http://schemas.microsoft.com/office/drawing/2014/main" id="{BB9B82BA-5213-F55B-C0D6-3ED5EC8AAE8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31E5A5-1335-4218-94F2-E2E8F77F0AF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CCBBAAD2-5498-7D57-818D-D2F3DEDF05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6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52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6407B68C-8D76-2A22-1290-24B7A84304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1314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와이드스크린</PresentationFormat>
  <Paragraphs>0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5" baseType="lpstr">
      <vt:lpstr>맑은 고딕</vt:lpstr>
      <vt:lpstr>Arial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innon</dc:creator>
  <cp:lastModifiedBy>innon</cp:lastModifiedBy>
  <cp:revision>9</cp:revision>
  <dcterms:created xsi:type="dcterms:W3CDTF">2024-08-19T07:25:35Z</dcterms:created>
  <dcterms:modified xsi:type="dcterms:W3CDTF">2024-08-21T04:31:27Z</dcterms:modified>
</cp:coreProperties>
</file>